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353"/>
    <a:srgbClr val="F7AA8A"/>
    <a:srgbClr val="FBD4C5"/>
    <a:srgbClr val="FACBB8"/>
    <a:srgbClr val="FF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826E7D-39A4-42EC-842A-A506A497D4B1}" v="17" dt="2022-01-10T10:54:08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okopou Kyriaki" userId="4abf7a8a-3144-4064-a1f5-6e412716ad16" providerId="ADAL" clId="{7D826E7D-39A4-42EC-842A-A506A497D4B1}"/>
    <pc:docChg chg="undo custSel addSld modSld">
      <pc:chgData name="Charokopou Kyriaki" userId="4abf7a8a-3144-4064-a1f5-6e412716ad16" providerId="ADAL" clId="{7D826E7D-39A4-42EC-842A-A506A497D4B1}" dt="2022-01-10T11:06:48.119" v="664" actId="207"/>
      <pc:docMkLst>
        <pc:docMk/>
      </pc:docMkLst>
      <pc:sldChg chg="addSp delSp modSp mod">
        <pc:chgData name="Charokopou Kyriaki" userId="4abf7a8a-3144-4064-a1f5-6e412716ad16" providerId="ADAL" clId="{7D826E7D-39A4-42EC-842A-A506A497D4B1}" dt="2022-01-10T10:59:18.387" v="650" actId="115"/>
        <pc:sldMkLst>
          <pc:docMk/>
          <pc:sldMk cId="612831782" sldId="256"/>
        </pc:sldMkLst>
        <pc:spChg chg="mod">
          <ac:chgData name="Charokopou Kyriaki" userId="4abf7a8a-3144-4064-a1f5-6e412716ad16" providerId="ADAL" clId="{7D826E7D-39A4-42EC-842A-A506A497D4B1}" dt="2022-01-10T10:57:46.578" v="629" actId="115"/>
          <ac:spMkLst>
            <pc:docMk/>
            <pc:sldMk cId="612831782" sldId="256"/>
            <ac:spMk id="5" creationId="{74198C5A-A4E6-4612-8C78-D3E3E870ADE5}"/>
          </ac:spMkLst>
        </pc:spChg>
        <pc:spChg chg="mod">
          <ac:chgData name="Charokopou Kyriaki" userId="4abf7a8a-3144-4064-a1f5-6e412716ad16" providerId="ADAL" clId="{7D826E7D-39A4-42EC-842A-A506A497D4B1}" dt="2022-01-10T10:43:12.507" v="370" actId="164"/>
          <ac:spMkLst>
            <pc:docMk/>
            <pc:sldMk cId="612831782" sldId="256"/>
            <ac:spMk id="6" creationId="{69185F20-265B-4574-9263-BF7BB5A1CB2B}"/>
          </ac:spMkLst>
        </pc:spChg>
        <pc:spChg chg="del">
          <ac:chgData name="Charokopou Kyriaki" userId="4abf7a8a-3144-4064-a1f5-6e412716ad16" providerId="ADAL" clId="{7D826E7D-39A4-42EC-842A-A506A497D4B1}" dt="2022-01-10T10:24:43.251" v="105" actId="478"/>
          <ac:spMkLst>
            <pc:docMk/>
            <pc:sldMk cId="612831782" sldId="256"/>
            <ac:spMk id="7" creationId="{B15D4708-B2E9-453B-A459-6490F143189E}"/>
          </ac:spMkLst>
        </pc:spChg>
        <pc:spChg chg="del mod">
          <ac:chgData name="Charokopou Kyriaki" userId="4abf7a8a-3144-4064-a1f5-6e412716ad16" providerId="ADAL" clId="{7D826E7D-39A4-42EC-842A-A506A497D4B1}" dt="2022-01-10T10:25:09.148" v="114" actId="478"/>
          <ac:spMkLst>
            <pc:docMk/>
            <pc:sldMk cId="612831782" sldId="256"/>
            <ac:spMk id="8" creationId="{5A7C302A-C37D-4E01-ADFC-65893FDA238D}"/>
          </ac:spMkLst>
        </pc:spChg>
        <pc:spChg chg="del">
          <ac:chgData name="Charokopou Kyriaki" userId="4abf7a8a-3144-4064-a1f5-6e412716ad16" providerId="ADAL" clId="{7D826E7D-39A4-42EC-842A-A506A497D4B1}" dt="2022-01-10T10:21:01.652" v="33" actId="478"/>
          <ac:spMkLst>
            <pc:docMk/>
            <pc:sldMk cId="612831782" sldId="256"/>
            <ac:spMk id="12" creationId="{E842D381-02C7-49EA-8D6D-2348CCED6FCB}"/>
          </ac:spMkLst>
        </pc:spChg>
        <pc:spChg chg="del">
          <ac:chgData name="Charokopou Kyriaki" userId="4abf7a8a-3144-4064-a1f5-6e412716ad16" providerId="ADAL" clId="{7D826E7D-39A4-42EC-842A-A506A497D4B1}" dt="2022-01-10T10:20:35.555" v="1" actId="478"/>
          <ac:spMkLst>
            <pc:docMk/>
            <pc:sldMk cId="612831782" sldId="256"/>
            <ac:spMk id="13" creationId="{5C0A1769-E4C8-4EAF-900E-3FEB67A769BA}"/>
          </ac:spMkLst>
        </pc:spChg>
        <pc:spChg chg="add del mod topLvl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4" creationId="{CAC5DCBF-02A1-42DA-9121-77A4E5C1849F}"/>
          </ac:spMkLst>
        </pc:spChg>
        <pc:spChg chg="del mod ord">
          <ac:chgData name="Charokopou Kyriaki" userId="4abf7a8a-3144-4064-a1f5-6e412716ad16" providerId="ADAL" clId="{7D826E7D-39A4-42EC-842A-A506A497D4B1}" dt="2022-01-10T10:50:49.881" v="558" actId="478"/>
          <ac:spMkLst>
            <pc:docMk/>
            <pc:sldMk cId="612831782" sldId="256"/>
            <ac:spMk id="17" creationId="{3205A8A3-B511-4ED8-93BA-91EAF99BDB73}"/>
          </ac:spMkLst>
        </pc:spChg>
        <pc:spChg chg="del">
          <ac:chgData name="Charokopou Kyriaki" userId="4abf7a8a-3144-4064-a1f5-6e412716ad16" providerId="ADAL" clId="{7D826E7D-39A4-42EC-842A-A506A497D4B1}" dt="2022-01-10T10:23:01.247" v="89" actId="478"/>
          <ac:spMkLst>
            <pc:docMk/>
            <pc:sldMk cId="612831782" sldId="256"/>
            <ac:spMk id="18" creationId="{5A111288-A1D6-4842-B144-D0ACD1FAFDB4}"/>
          </ac:spMkLst>
        </pc:spChg>
        <pc:spChg chg="del">
          <ac:chgData name="Charokopou Kyriaki" userId="4abf7a8a-3144-4064-a1f5-6e412716ad16" providerId="ADAL" clId="{7D826E7D-39A4-42EC-842A-A506A497D4B1}" dt="2022-01-10T10:24:43.251" v="105" actId="478"/>
          <ac:spMkLst>
            <pc:docMk/>
            <pc:sldMk cId="612831782" sldId="256"/>
            <ac:spMk id="19" creationId="{81CB0A59-0F2F-4CDA-8C31-FB45731CD605}"/>
          </ac:spMkLst>
        </pc:spChg>
        <pc:spChg chg="del mod ord">
          <ac:chgData name="Charokopou Kyriaki" userId="4abf7a8a-3144-4064-a1f5-6e412716ad16" providerId="ADAL" clId="{7D826E7D-39A4-42EC-842A-A506A497D4B1}" dt="2022-01-10T10:32:11.686" v="216" actId="478"/>
          <ac:spMkLst>
            <pc:docMk/>
            <pc:sldMk cId="612831782" sldId="256"/>
            <ac:spMk id="24" creationId="{B180A7C9-C698-495E-BDCF-0704E0B52702}"/>
          </ac:spMkLst>
        </pc:spChg>
        <pc:spChg chg="del">
          <ac:chgData name="Charokopou Kyriaki" userId="4abf7a8a-3144-4064-a1f5-6e412716ad16" providerId="ADAL" clId="{7D826E7D-39A4-42EC-842A-A506A497D4B1}" dt="2022-01-10T10:24:43.251" v="105" actId="478"/>
          <ac:spMkLst>
            <pc:docMk/>
            <pc:sldMk cId="612831782" sldId="256"/>
            <ac:spMk id="45" creationId="{DC2E6F0D-13E5-413C-8318-C759DC2A4E22}"/>
          </ac:spMkLst>
        </pc:spChg>
        <pc:spChg chg="del">
          <ac:chgData name="Charokopou Kyriaki" userId="4abf7a8a-3144-4064-a1f5-6e412716ad16" providerId="ADAL" clId="{7D826E7D-39A4-42EC-842A-A506A497D4B1}" dt="2022-01-10T10:34:50.918" v="251" actId="478"/>
          <ac:spMkLst>
            <pc:docMk/>
            <pc:sldMk cId="612831782" sldId="256"/>
            <ac:spMk id="46" creationId="{D190C9A7-A428-4219-BE03-F5BEDF027050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51" creationId="{75842BBB-5EDE-44C8-BACC-AF3E83C093B8}"/>
          </ac:spMkLst>
        </pc:spChg>
        <pc:spChg chg="add mod ord">
          <ac:chgData name="Charokopou Kyriaki" userId="4abf7a8a-3144-4064-a1f5-6e412716ad16" providerId="ADAL" clId="{7D826E7D-39A4-42EC-842A-A506A497D4B1}" dt="2022-01-10T10:45:06.839" v="408" actId="1076"/>
          <ac:spMkLst>
            <pc:docMk/>
            <pc:sldMk cId="612831782" sldId="256"/>
            <ac:spMk id="53" creationId="{97A37798-6F28-4E42-AD79-26124A95DB35}"/>
          </ac:spMkLst>
        </pc:spChg>
        <pc:spChg chg="mod topLvl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55" creationId="{ADEC76CE-6D92-40E8-9572-9D2AF5CCE826}"/>
          </ac:spMkLst>
        </pc:spChg>
        <pc:spChg chg="add del mod">
          <ac:chgData name="Charokopou Kyriaki" userId="4abf7a8a-3144-4064-a1f5-6e412716ad16" providerId="ADAL" clId="{7D826E7D-39A4-42EC-842A-A506A497D4B1}" dt="2022-01-10T10:48:48.185" v="499" actId="478"/>
          <ac:spMkLst>
            <pc:docMk/>
            <pc:sldMk cId="612831782" sldId="256"/>
            <ac:spMk id="74" creationId="{DB44C1B6-CFD9-4341-A83F-CC3E18A1B4C3}"/>
          </ac:spMkLst>
        </pc:spChg>
        <pc:spChg chg="add mod or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77" creationId="{12CDB4B1-5F79-495E-B187-3EC809C840DB}"/>
          </ac:spMkLst>
        </pc:spChg>
        <pc:spChg chg="add mod">
          <ac:chgData name="Charokopou Kyriaki" userId="4abf7a8a-3144-4064-a1f5-6e412716ad16" providerId="ADAL" clId="{7D826E7D-39A4-42EC-842A-A506A497D4B1}" dt="2022-01-10T10:33:47.804" v="231" actId="571"/>
          <ac:spMkLst>
            <pc:docMk/>
            <pc:sldMk cId="612831782" sldId="256"/>
            <ac:spMk id="80" creationId="{F6DAB2CE-B5B1-493C-9CA3-1A1A139A2ACC}"/>
          </ac:spMkLst>
        </pc:spChg>
        <pc:spChg chg="add mod">
          <ac:chgData name="Charokopou Kyriaki" userId="4abf7a8a-3144-4064-a1f5-6e412716ad16" providerId="ADAL" clId="{7D826E7D-39A4-42EC-842A-A506A497D4B1}" dt="2022-01-10T10:33:47.804" v="231" actId="571"/>
          <ac:spMkLst>
            <pc:docMk/>
            <pc:sldMk cId="612831782" sldId="256"/>
            <ac:spMk id="82" creationId="{C849A151-9619-40F3-91BD-FDDD880CE239}"/>
          </ac:spMkLst>
        </pc:spChg>
        <pc:spChg chg="del mod">
          <ac:chgData name="Charokopou Kyriaki" userId="4abf7a8a-3144-4064-a1f5-6e412716ad16" providerId="ADAL" clId="{7D826E7D-39A4-42EC-842A-A506A497D4B1}" dt="2022-01-10T10:41:27.937" v="354" actId="478"/>
          <ac:spMkLst>
            <pc:docMk/>
            <pc:sldMk cId="612831782" sldId="256"/>
            <ac:spMk id="94" creationId="{2C44ABB5-0227-49B5-A22E-9E53EE3E9B50}"/>
          </ac:spMkLst>
        </pc:spChg>
        <pc:spChg chg="add mod">
          <ac:chgData name="Charokopou Kyriaki" userId="4abf7a8a-3144-4064-a1f5-6e412716ad16" providerId="ADAL" clId="{7D826E7D-39A4-42EC-842A-A506A497D4B1}" dt="2022-01-10T10:43:51.063" v="382" actId="1076"/>
          <ac:spMkLst>
            <pc:docMk/>
            <pc:sldMk cId="612831782" sldId="256"/>
            <ac:spMk id="95" creationId="{6ABE1C95-BD3F-49D4-B862-FE00395A418A}"/>
          </ac:spMkLst>
        </pc:spChg>
        <pc:spChg chg="del">
          <ac:chgData name="Charokopou Kyriaki" userId="4abf7a8a-3144-4064-a1f5-6e412716ad16" providerId="ADAL" clId="{7D826E7D-39A4-42EC-842A-A506A497D4B1}" dt="2022-01-10T10:22:15.120" v="81" actId="478"/>
          <ac:spMkLst>
            <pc:docMk/>
            <pc:sldMk cId="612831782" sldId="256"/>
            <ac:spMk id="97" creationId="{47D8F837-21DA-44AF-81BB-8D5717631A22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98" creationId="{6355105F-B525-4574-86AD-EBA938299C2D}"/>
          </ac:spMkLst>
        </pc:spChg>
        <pc:spChg chg="del">
          <ac:chgData name="Charokopou Kyriaki" userId="4abf7a8a-3144-4064-a1f5-6e412716ad16" providerId="ADAL" clId="{7D826E7D-39A4-42EC-842A-A506A497D4B1}" dt="2022-01-10T10:23:06.978" v="93" actId="478"/>
          <ac:spMkLst>
            <pc:docMk/>
            <pc:sldMk cId="612831782" sldId="256"/>
            <ac:spMk id="106" creationId="{871AA061-574D-4CF7-AADA-B9962BF7B771}"/>
          </ac:spMkLst>
        </pc:spChg>
        <pc:spChg chg="del">
          <ac:chgData name="Charokopou Kyriaki" userId="4abf7a8a-3144-4064-a1f5-6e412716ad16" providerId="ADAL" clId="{7D826E7D-39A4-42EC-842A-A506A497D4B1}" dt="2022-01-10T10:22:57.838" v="87" actId="478"/>
          <ac:spMkLst>
            <pc:docMk/>
            <pc:sldMk cId="612831782" sldId="256"/>
            <ac:spMk id="107" creationId="{5BDC0EBB-02DE-4161-96BD-960B93FA6193}"/>
          </ac:spMkLst>
        </pc:spChg>
        <pc:spChg chg="del">
          <ac:chgData name="Charokopou Kyriaki" userId="4abf7a8a-3144-4064-a1f5-6e412716ad16" providerId="ADAL" clId="{7D826E7D-39A4-42EC-842A-A506A497D4B1}" dt="2022-01-10T10:22:59.775" v="88" actId="478"/>
          <ac:spMkLst>
            <pc:docMk/>
            <pc:sldMk cId="612831782" sldId="256"/>
            <ac:spMk id="113" creationId="{49800814-0B6D-4202-9850-55FDB89543B7}"/>
          </ac:spMkLst>
        </pc:spChg>
        <pc:spChg chg="add del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14" creationId="{ED1CDA3F-4B44-48E9-877A-DFE1A646DC5C}"/>
          </ac:spMkLst>
        </pc:spChg>
        <pc:spChg chg="del">
          <ac:chgData name="Charokopou Kyriaki" userId="4abf7a8a-3144-4064-a1f5-6e412716ad16" providerId="ADAL" clId="{7D826E7D-39A4-42EC-842A-A506A497D4B1}" dt="2022-01-10T10:23:38.421" v="97" actId="478"/>
          <ac:spMkLst>
            <pc:docMk/>
            <pc:sldMk cId="612831782" sldId="256"/>
            <ac:spMk id="115" creationId="{E8DB44CD-8BE8-42A9-AE0D-9E8A7E0D39F4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21" creationId="{E985AC29-BEBC-4C80-8A8D-A6C050199078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25" creationId="{C11B61C8-7B05-4E6B-9C82-C781630FCA14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37" creationId="{E2DA67D2-600C-4D35-BC32-1EAEDB009FA2}"/>
          </ac:spMkLst>
        </pc:spChg>
        <pc:spChg chg="add mod">
          <ac:chgData name="Charokopou Kyriaki" userId="4abf7a8a-3144-4064-a1f5-6e412716ad16" providerId="ADAL" clId="{7D826E7D-39A4-42EC-842A-A506A497D4B1}" dt="2022-01-10T10:59:18.387" v="650" actId="115"/>
          <ac:spMkLst>
            <pc:docMk/>
            <pc:sldMk cId="612831782" sldId="256"/>
            <ac:spMk id="138" creationId="{156C9DAA-CB40-48BA-B502-DD8F1DF4B5CF}"/>
          </ac:spMkLst>
        </pc:spChg>
        <pc:spChg chg="mod">
          <ac:chgData name="Charokopou Kyriaki" userId="4abf7a8a-3144-4064-a1f5-6e412716ad16" providerId="ADAL" clId="{7D826E7D-39A4-42EC-842A-A506A497D4B1}" dt="2022-01-10T10:43:12.507" v="370" actId="164"/>
          <ac:spMkLst>
            <pc:docMk/>
            <pc:sldMk cId="612831782" sldId="256"/>
            <ac:spMk id="139" creationId="{BE48254D-8531-4095-88C0-091F43199021}"/>
          </ac:spMkLst>
        </pc:spChg>
        <pc:spChg chg="del mod">
          <ac:chgData name="Charokopou Kyriaki" userId="4abf7a8a-3144-4064-a1f5-6e412716ad16" providerId="ADAL" clId="{7D826E7D-39A4-42EC-842A-A506A497D4B1}" dt="2022-01-10T10:37:08.169" v="268" actId="478"/>
          <ac:spMkLst>
            <pc:docMk/>
            <pc:sldMk cId="612831782" sldId="256"/>
            <ac:spMk id="140" creationId="{9540BD64-0391-4AAB-AEC2-7F1F868CE847}"/>
          </ac:spMkLst>
        </pc:spChg>
        <pc:spChg chg="del">
          <ac:chgData name="Charokopou Kyriaki" userId="4abf7a8a-3144-4064-a1f5-6e412716ad16" providerId="ADAL" clId="{7D826E7D-39A4-42EC-842A-A506A497D4B1}" dt="2022-01-10T10:23:01.247" v="89" actId="478"/>
          <ac:spMkLst>
            <pc:docMk/>
            <pc:sldMk cId="612831782" sldId="256"/>
            <ac:spMk id="141" creationId="{22A86084-B8B3-4C9E-AA5D-C2B7DA683CCA}"/>
          </ac:spMkLst>
        </pc:spChg>
        <pc:spChg chg="del">
          <ac:chgData name="Charokopou Kyriaki" userId="4abf7a8a-3144-4064-a1f5-6e412716ad16" providerId="ADAL" clId="{7D826E7D-39A4-42EC-842A-A506A497D4B1}" dt="2022-01-10T10:24:43.251" v="105" actId="478"/>
          <ac:spMkLst>
            <pc:docMk/>
            <pc:sldMk cId="612831782" sldId="256"/>
            <ac:spMk id="142" creationId="{5367F923-7E6E-4EA4-8279-F1E9E8F78F4F}"/>
          </ac:spMkLst>
        </pc:spChg>
        <pc:spChg chg="add mod">
          <ac:chgData name="Charokopou Kyriaki" userId="4abf7a8a-3144-4064-a1f5-6e412716ad16" providerId="ADAL" clId="{7D826E7D-39A4-42EC-842A-A506A497D4B1}" dt="2022-01-10T10:57:19.156" v="624" actId="1076"/>
          <ac:spMkLst>
            <pc:docMk/>
            <pc:sldMk cId="612831782" sldId="256"/>
            <ac:spMk id="143" creationId="{4D9D8F1B-41E4-4082-BF13-2606CF342291}"/>
          </ac:spMkLst>
        </pc:spChg>
        <pc:spChg chg="del">
          <ac:chgData name="Charokopou Kyriaki" userId="4abf7a8a-3144-4064-a1f5-6e412716ad16" providerId="ADAL" clId="{7D826E7D-39A4-42EC-842A-A506A497D4B1}" dt="2022-01-10T10:20:34.653" v="0" actId="478"/>
          <ac:spMkLst>
            <pc:docMk/>
            <pc:sldMk cId="612831782" sldId="256"/>
            <ac:spMk id="149" creationId="{0DB3789D-C918-4AAD-85AB-CCA5EEE87D75}"/>
          </ac:spMkLst>
        </pc:spChg>
        <pc:grpChg chg="add del mod">
          <ac:chgData name="Charokopou Kyriaki" userId="4abf7a8a-3144-4064-a1f5-6e412716ad16" providerId="ADAL" clId="{7D826E7D-39A4-42EC-842A-A506A497D4B1}" dt="2022-01-10T10:48:20.083" v="495" actId="478"/>
          <ac:grpSpMkLst>
            <pc:docMk/>
            <pc:sldMk cId="612831782" sldId="256"/>
            <ac:grpSpMk id="102" creationId="{CD74A285-1FD5-49BC-95EE-B1E8E5630AEB}"/>
          </ac:grpSpMkLst>
        </pc:grpChg>
        <pc:grpChg chg="add del mod">
          <ac:chgData name="Charokopou Kyriaki" userId="4abf7a8a-3144-4064-a1f5-6e412716ad16" providerId="ADAL" clId="{7D826E7D-39A4-42EC-842A-A506A497D4B1}" dt="2022-01-10T10:50:00.893" v="553" actId="478"/>
          <ac:grpSpMkLst>
            <pc:docMk/>
            <pc:sldMk cId="612831782" sldId="256"/>
            <ac:grpSpMk id="103" creationId="{B26735EF-2518-42DA-BD4A-283CC64BC5EB}"/>
          </ac:grpSpMkLst>
        </pc:grpChg>
        <pc:grpChg chg="add del mod">
          <ac:chgData name="Charokopou Kyriaki" userId="4abf7a8a-3144-4064-a1f5-6e412716ad16" providerId="ADAL" clId="{7D826E7D-39A4-42EC-842A-A506A497D4B1}" dt="2022-01-10T10:54:08.347" v="609" actId="165"/>
          <ac:grpSpMkLst>
            <pc:docMk/>
            <pc:sldMk cId="612831782" sldId="256"/>
            <ac:grpSpMk id="110" creationId="{062C3CE3-3A7B-46B0-9724-22EB591A6D62}"/>
          </ac:grpSpMkLst>
        </pc:grpChg>
        <pc:cxnChg chg="add del mod">
          <ac:chgData name="Charokopou Kyriaki" userId="4abf7a8a-3144-4064-a1f5-6e412716ad16" providerId="ADAL" clId="{7D826E7D-39A4-42EC-842A-A506A497D4B1}" dt="2022-01-10T10:29:31.435" v="181" actId="478"/>
          <ac:cxnSpMkLst>
            <pc:docMk/>
            <pc:sldMk cId="612831782" sldId="256"/>
            <ac:cxnSpMk id="41" creationId="{CC4D18C8-AE27-44B5-9A42-51C4FE8387E1}"/>
          </ac:cxnSpMkLst>
        </pc:cxnChg>
        <pc:cxnChg chg="add del mod">
          <ac:chgData name="Charokopou Kyriaki" userId="4abf7a8a-3144-4064-a1f5-6e412716ad16" providerId="ADAL" clId="{7D826E7D-39A4-42EC-842A-A506A497D4B1}" dt="2022-01-10T10:48:44.391" v="498" actId="478"/>
          <ac:cxnSpMkLst>
            <pc:docMk/>
            <pc:sldMk cId="612831782" sldId="256"/>
            <ac:cxnSpMk id="44" creationId="{B1150BDB-9701-4BE0-AA74-D7160D3BA2EA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48" creationId="{872D18CC-C5B2-4108-A09F-CE3F701ED706}"/>
          </ac:cxnSpMkLst>
        </pc:cxnChg>
        <pc:cxnChg chg="mod">
          <ac:chgData name="Charokopou Kyriaki" userId="4abf7a8a-3144-4064-a1f5-6e412716ad16" providerId="ADAL" clId="{7D826E7D-39A4-42EC-842A-A506A497D4B1}" dt="2022-01-10T10:58:27.036" v="632" actId="108"/>
          <ac:cxnSpMkLst>
            <pc:docMk/>
            <pc:sldMk cId="612831782" sldId="256"/>
            <ac:cxnSpMk id="52" creationId="{2562848A-9DB6-4B38-9C67-E7237005F631}"/>
          </ac:cxnSpMkLst>
        </pc:cxnChg>
        <pc:cxnChg chg="add del mod">
          <ac:chgData name="Charokopou Kyriaki" userId="4abf7a8a-3144-4064-a1f5-6e412716ad16" providerId="ADAL" clId="{7D826E7D-39A4-42EC-842A-A506A497D4B1}" dt="2022-01-10T10:28:30.968" v="172" actId="478"/>
          <ac:cxnSpMkLst>
            <pc:docMk/>
            <pc:sldMk cId="612831782" sldId="256"/>
            <ac:cxnSpMk id="56" creationId="{73038D42-1DF0-4312-977F-870D52D8D954}"/>
          </ac:cxnSpMkLst>
        </pc:cxnChg>
        <pc:cxnChg chg="mod topLvl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59" creationId="{FC073A92-11E0-4ABA-AC27-1AC6267F42CD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63" creationId="{90D8E1D1-E625-421A-88AC-174AACE2DF9B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66" creationId="{92E811A5-4132-493C-BB88-EF51ED420D6D}"/>
          </ac:cxnSpMkLst>
        </pc:cxnChg>
        <pc:cxnChg chg="add del mod">
          <ac:chgData name="Charokopou Kyriaki" userId="4abf7a8a-3144-4064-a1f5-6e412716ad16" providerId="ADAL" clId="{7D826E7D-39A4-42EC-842A-A506A497D4B1}" dt="2022-01-10T10:34:19.397" v="237" actId="478"/>
          <ac:cxnSpMkLst>
            <pc:docMk/>
            <pc:sldMk cId="612831782" sldId="256"/>
            <ac:cxnSpMk id="76" creationId="{DD577124-E444-408D-AE6D-65B2F70A7B63}"/>
          </ac:cxnSpMkLst>
        </pc:cxnChg>
        <pc:cxnChg chg="del mod">
          <ac:chgData name="Charokopou Kyriaki" userId="4abf7a8a-3144-4064-a1f5-6e412716ad16" providerId="ADAL" clId="{7D826E7D-39A4-42EC-842A-A506A497D4B1}" dt="2022-01-10T10:27:38.335" v="163" actId="478"/>
          <ac:cxnSpMkLst>
            <pc:docMk/>
            <pc:sldMk cId="612831782" sldId="256"/>
            <ac:cxnSpMk id="79" creationId="{58FE5407-406C-4C50-90A8-F9360CDB167A}"/>
          </ac:cxnSpMkLst>
        </pc:cxnChg>
        <pc:cxnChg chg="del mod">
          <ac:chgData name="Charokopou Kyriaki" userId="4abf7a8a-3144-4064-a1f5-6e412716ad16" providerId="ADAL" clId="{7D826E7D-39A4-42EC-842A-A506A497D4B1}" dt="2022-01-10T10:28:33.511" v="173" actId="478"/>
          <ac:cxnSpMkLst>
            <pc:docMk/>
            <pc:sldMk cId="612831782" sldId="256"/>
            <ac:cxnSpMk id="81" creationId="{4F3F3306-EED4-495A-97C7-5BCE59793793}"/>
          </ac:cxnSpMkLst>
        </pc:cxnChg>
        <pc:cxnChg chg="del mod">
          <ac:chgData name="Charokopou Kyriaki" userId="4abf7a8a-3144-4064-a1f5-6e412716ad16" providerId="ADAL" clId="{7D826E7D-39A4-42EC-842A-A506A497D4B1}" dt="2022-01-10T10:24:43.251" v="105" actId="478"/>
          <ac:cxnSpMkLst>
            <pc:docMk/>
            <pc:sldMk cId="612831782" sldId="256"/>
            <ac:cxnSpMk id="83" creationId="{CB5F264B-3F66-4DAA-894B-F4FB0DC361EE}"/>
          </ac:cxnSpMkLst>
        </pc:cxnChg>
        <pc:cxnChg chg="add mod">
          <ac:chgData name="Charokopou Kyriaki" userId="4abf7a8a-3144-4064-a1f5-6e412716ad16" providerId="ADAL" clId="{7D826E7D-39A4-42EC-842A-A506A497D4B1}" dt="2022-01-10T10:33:47.804" v="231" actId="571"/>
          <ac:cxnSpMkLst>
            <pc:docMk/>
            <pc:sldMk cId="612831782" sldId="256"/>
            <ac:cxnSpMk id="84" creationId="{A8E377CC-3AFD-4370-8DE2-E65BDE83AEC8}"/>
          </ac:cxnSpMkLst>
        </pc:cxnChg>
        <pc:cxnChg chg="del mod">
          <ac:chgData name="Charokopou Kyriaki" userId="4abf7a8a-3144-4064-a1f5-6e412716ad16" providerId="ADAL" clId="{7D826E7D-39A4-42EC-842A-A506A497D4B1}" dt="2022-01-10T10:23:02.196" v="90" actId="478"/>
          <ac:cxnSpMkLst>
            <pc:docMk/>
            <pc:sldMk cId="612831782" sldId="256"/>
            <ac:cxnSpMk id="91" creationId="{20D91786-BA79-4A8F-B7E1-084D86274B59}"/>
          </ac:cxnSpMkLst>
        </pc:cxnChg>
        <pc:cxnChg chg="del mod">
          <ac:chgData name="Charokopou Kyriaki" userId="4abf7a8a-3144-4064-a1f5-6e412716ad16" providerId="ADAL" clId="{7D826E7D-39A4-42EC-842A-A506A497D4B1}" dt="2022-01-10T10:34:53.678" v="252" actId="478"/>
          <ac:cxnSpMkLst>
            <pc:docMk/>
            <pc:sldMk cId="612831782" sldId="256"/>
            <ac:cxnSpMk id="93" creationId="{74426566-BE0A-4E88-83EA-C43BCB35934B}"/>
          </ac:cxnSpMkLst>
        </pc:cxnChg>
        <pc:cxnChg chg="del mod">
          <ac:chgData name="Charokopou Kyriaki" userId="4abf7a8a-3144-4064-a1f5-6e412716ad16" providerId="ADAL" clId="{7D826E7D-39A4-42EC-842A-A506A497D4B1}" dt="2022-01-10T10:23:05.120" v="92" actId="478"/>
          <ac:cxnSpMkLst>
            <pc:docMk/>
            <pc:sldMk cId="612831782" sldId="256"/>
            <ac:cxnSpMk id="108" creationId="{726615AF-6F9D-47DF-B90B-2BCCE579D6C3}"/>
          </ac:cxnSpMkLst>
        </pc:cxnChg>
        <pc:cxnChg chg="del mod">
          <ac:chgData name="Charokopou Kyriaki" userId="4abf7a8a-3144-4064-a1f5-6e412716ad16" providerId="ADAL" clId="{7D826E7D-39A4-42EC-842A-A506A497D4B1}" dt="2022-01-10T10:23:03.014" v="91" actId="478"/>
          <ac:cxnSpMkLst>
            <pc:docMk/>
            <pc:sldMk cId="612831782" sldId="256"/>
            <ac:cxnSpMk id="112" creationId="{8A26B6CF-E92F-4872-AF2B-94F16E63F5DC}"/>
          </ac:cxnSpMkLst>
        </pc:cxnChg>
        <pc:cxnChg chg="add del mod">
          <ac:chgData name="Charokopou Kyriaki" userId="4abf7a8a-3144-4064-a1f5-6e412716ad16" providerId="ADAL" clId="{7D826E7D-39A4-42EC-842A-A506A497D4B1}" dt="2022-01-10T10:51:17.743" v="560" actId="478"/>
          <ac:cxnSpMkLst>
            <pc:docMk/>
            <pc:sldMk cId="612831782" sldId="256"/>
            <ac:cxnSpMk id="120" creationId="{57B2F359-84C7-4817-9345-33E01AC0C18D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123" creationId="{029B7909-7F4F-4CBE-BC9C-D8D3D4487592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126" creationId="{9811F758-24CE-4C3C-B59B-D7BC88B6CB21}"/>
          </ac:cxnSpMkLst>
        </pc:cxnChg>
        <pc:cxnChg chg="del mod">
          <ac:chgData name="Charokopou Kyriaki" userId="4abf7a8a-3144-4064-a1f5-6e412716ad16" providerId="ADAL" clId="{7D826E7D-39A4-42EC-842A-A506A497D4B1}" dt="2022-01-10T10:28:34.375" v="174" actId="478"/>
          <ac:cxnSpMkLst>
            <pc:docMk/>
            <pc:sldMk cId="612831782" sldId="256"/>
            <ac:cxnSpMk id="127" creationId="{7F9C760A-3C0C-44FB-B9FB-ABEBE2E27537}"/>
          </ac:cxnSpMkLst>
        </pc:cxnChg>
        <pc:cxnChg chg="add mod">
          <ac:chgData name="Charokopou Kyriaki" userId="4abf7a8a-3144-4064-a1f5-6e412716ad16" providerId="ADAL" clId="{7D826E7D-39A4-42EC-842A-A506A497D4B1}" dt="2022-01-10T10:57:19.156" v="624" actId="1076"/>
          <ac:cxnSpMkLst>
            <pc:docMk/>
            <pc:sldMk cId="612831782" sldId="256"/>
            <ac:cxnSpMk id="133" creationId="{1E2F23D8-31FD-4D0C-ABBF-D60C25443299}"/>
          </ac:cxnSpMkLst>
        </pc:cxnChg>
      </pc:sldChg>
      <pc:sldChg chg="modSp add mod">
        <pc:chgData name="Charokopou Kyriaki" userId="4abf7a8a-3144-4064-a1f5-6e412716ad16" providerId="ADAL" clId="{7D826E7D-39A4-42EC-842A-A506A497D4B1}" dt="2022-01-10T11:06:48.119" v="664" actId="207"/>
        <pc:sldMkLst>
          <pc:docMk/>
          <pc:sldMk cId="1042417953" sldId="257"/>
        </pc:sldMkLst>
        <pc:spChg chg="mod">
          <ac:chgData name="Charokopou Kyriaki" userId="4abf7a8a-3144-4064-a1f5-6e412716ad16" providerId="ADAL" clId="{7D826E7D-39A4-42EC-842A-A506A497D4B1}" dt="2022-01-10T10:57:43.099" v="628" actId="115"/>
          <ac:spMkLst>
            <pc:docMk/>
            <pc:sldMk cId="1042417953" sldId="257"/>
            <ac:spMk id="5" creationId="{74198C5A-A4E6-4612-8C78-D3E3E870ADE5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14" creationId="{CAC5DCBF-02A1-42DA-9121-77A4E5C1849F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51" creationId="{75842BBB-5EDE-44C8-BACC-AF3E83C093B8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55" creationId="{ADEC76CE-6D92-40E8-9572-9D2AF5CCE826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77" creationId="{12CDB4B1-5F79-495E-B187-3EC809C840DB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98" creationId="{6355105F-B525-4574-86AD-EBA938299C2D}"/>
          </ac:spMkLst>
        </pc:spChg>
        <pc:spChg chg="mod">
          <ac:chgData name="Charokopou Kyriaki" userId="4abf7a8a-3144-4064-a1f5-6e412716ad16" providerId="ADAL" clId="{7D826E7D-39A4-42EC-842A-A506A497D4B1}" dt="2022-01-10T11:06:48.119" v="664" actId="207"/>
          <ac:spMkLst>
            <pc:docMk/>
            <pc:sldMk cId="1042417953" sldId="257"/>
            <ac:spMk id="114" creationId="{ED1CDA3F-4B44-48E9-877A-DFE1A646DC5C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121" creationId="{E985AC29-BEBC-4C80-8A8D-A6C050199078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125" creationId="{C11B61C8-7B05-4E6B-9C82-C781630FCA14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137" creationId="{E2DA67D2-600C-4D35-BC32-1EAEDB009FA2}"/>
          </ac:spMkLst>
        </pc:spChg>
        <pc:spChg chg="mod">
          <ac:chgData name="Charokopou Kyriaki" userId="4abf7a8a-3144-4064-a1f5-6e412716ad16" providerId="ADAL" clId="{7D826E7D-39A4-42EC-842A-A506A497D4B1}" dt="2022-01-10T10:59:48.347" v="651"/>
          <ac:spMkLst>
            <pc:docMk/>
            <pc:sldMk cId="1042417953" sldId="257"/>
            <ac:spMk id="138" creationId="{156C9DAA-CB40-48BA-B502-DD8F1DF4B5CF}"/>
          </ac:spMkLst>
        </pc:spChg>
        <pc:spChg chg="mod">
          <ac:chgData name="Charokopou Kyriaki" userId="4abf7a8a-3144-4064-a1f5-6e412716ad16" providerId="ADAL" clId="{7D826E7D-39A4-42EC-842A-A506A497D4B1}" dt="2022-01-10T10:57:36.519" v="626" actId="1076"/>
          <ac:spMkLst>
            <pc:docMk/>
            <pc:sldMk cId="1042417953" sldId="257"/>
            <ac:spMk id="143" creationId="{4D9D8F1B-41E4-4082-BF13-2606CF342291}"/>
          </ac:spMkLst>
        </pc:sp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48" creationId="{872D18CC-C5B2-4108-A09F-CE3F701ED706}"/>
          </ac:cxnSpMkLst>
        </pc:cxnChg>
        <pc:cxnChg chg="mod">
          <ac:chgData name="Charokopou Kyriaki" userId="4abf7a8a-3144-4064-a1f5-6e412716ad16" providerId="ADAL" clId="{7D826E7D-39A4-42EC-842A-A506A497D4B1}" dt="2022-01-10T10:58:20.397" v="631" actId="1582"/>
          <ac:cxnSpMkLst>
            <pc:docMk/>
            <pc:sldMk cId="1042417953" sldId="257"/>
            <ac:cxnSpMk id="52" creationId="{2562848A-9DB6-4B38-9C67-E7237005F631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59" creationId="{FC073A92-11E0-4ABA-AC27-1AC6267F42CD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63" creationId="{90D8E1D1-E625-421A-88AC-174AACE2DF9B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66" creationId="{92E811A5-4132-493C-BB88-EF51ED420D6D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123" creationId="{029B7909-7F4F-4CBE-BC9C-D8D3D4487592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126" creationId="{9811F758-24CE-4C3C-B59B-D7BC88B6CB21}"/>
          </ac:cxnSpMkLst>
        </pc:cxnChg>
        <pc:cxnChg chg="mod">
          <ac:chgData name="Charokopou Kyriaki" userId="4abf7a8a-3144-4064-a1f5-6e412716ad16" providerId="ADAL" clId="{7D826E7D-39A4-42EC-842A-A506A497D4B1}" dt="2022-01-10T10:57:36.519" v="626" actId="1076"/>
          <ac:cxnSpMkLst>
            <pc:docMk/>
            <pc:sldMk cId="1042417953" sldId="257"/>
            <ac:cxnSpMk id="133" creationId="{1E2F23D8-31FD-4D0C-ABBF-D60C2544329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EE8ED-D60F-43BD-B9F0-C7974A613B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D6A713-7041-4BA3-A34B-DD0D19A57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E7CA4-E2D2-4A8F-B9FB-3A5FA730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847ED-BA2E-4FB4-9310-4F3366471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0A4ED-5E3A-4F07-ABF9-6A923871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8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C8A7-8492-4336-8D37-52C77BC4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446F5-3E8C-45C3-B4E0-AE16C46FC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84BB6-04E0-4B5D-BA18-75AFDDC07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4FA69-4828-469C-968D-7EDE6366C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70259-8932-49E7-9CCD-B552BB3D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5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68316A-98E1-443E-81E3-4F4DF6C8A2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B56DE-F912-4609-A0E0-225D50486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32079-7AB3-4A81-BC65-416EDB493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13699-5A09-490C-BE3C-50E27060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CC1CE-27BA-4F5A-99E4-9A89ACC28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6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B9E6-2F51-455E-BA0E-8AB215AEB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9AD12-0C28-4683-9A40-6B094FA9B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C4A93-9D68-4AF2-9459-D0ABEB25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F0F99-1100-4558-9ACD-396B2CE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20952-73DE-41B0-A6E5-26C7F24BC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2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11064-DD4D-46BC-AAB3-44AC988FB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A0988-23E7-45E2-AAA2-09CA507AF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B9DEA-D504-415B-8605-55A73773D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F81D-3E62-436F-934D-EE3C977D7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105B8-388A-4C83-AAE7-1D521BFE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5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56A0D-514C-49DA-9E9C-5423E3DB7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8F8CE-8E0A-45E7-87BD-3B86F9778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1F057E-41CF-40CB-8A53-6049088DA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CE841-2284-4081-BCD5-7E46E99B9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DDF7B-8713-4833-B554-4F476A728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DC2041-A6A7-42AC-A88D-F2F6E85FD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3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FE1A5-080B-4DB8-AE6F-64656FD17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7FE6F-0D43-4BA9-ABD2-D35AE9DE1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394173-9E6D-4249-B69E-E7EAB1B98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23C9F2-81D5-4961-AF3D-3EABC505C7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593D07-62CF-4BCF-AFA9-9951DD05D6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D16F10-5F3C-4DAE-9F11-2FCBDF73C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57398C-7864-49FF-B021-3D43F335E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4B2BDF-2F53-4AAB-9EE4-2EED4E452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4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73634-ED8A-4E54-9B49-7081C9AA2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A5BF0A-D270-419A-9502-03481C50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753CB4-C93C-4132-B3B5-C39373E0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7D0359-427B-4BD4-9952-D771537A7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2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194F0B-8F58-4B76-9A92-8C09BB5BC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2D3A4-ED00-4F7D-8A5C-1E8B4BFB3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D5C51-A455-425E-82FB-61971092F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0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B2BD9-D137-4B41-A019-150F8DE7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0FD88-CCFE-4BCD-AC48-D9EA261F7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9C3E4C-AD9F-4E49-9F73-717CFA090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EBEF1-5CBB-48D9-9B7C-2A6ED7AE1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1F6B5-0B0D-4A04-8E69-F757184D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427141-3EFC-414A-9D09-C655A786D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8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2DF5-969C-41ED-8826-347B77360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58B6CA-7BBF-451E-BA9B-EB18CD7183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3F484-0F70-44D7-9F6A-E337BB64C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E857D-CE71-4C7A-9C4A-7253D4F9A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0D21A-8A28-4621-92AB-414C4AF40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382D1-C0F3-41D9-B9F9-FDE85662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6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2C276-EFA7-4EBB-8649-69F00736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1374F-BC2E-4605-A9B0-FA1C516CE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54614-B03B-409F-9924-336A27A7A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E1D37-6CBB-4719-90CA-299F9795176C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FFC6D-5CA8-4C80-92C5-F4F3EE817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984A4-2EF9-4121-9B19-94726BC21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6E078-E79E-407C-A03F-CFABC1F51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9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4198C5A-A4E6-4612-8C78-D3E3E870ADE5}"/>
              </a:ext>
            </a:extLst>
          </p:cNvPr>
          <p:cNvSpPr/>
          <p:nvPr/>
        </p:nvSpPr>
        <p:spPr>
          <a:xfrm>
            <a:off x="963109" y="709303"/>
            <a:ext cx="2578575" cy="76896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Create a </a:t>
            </a:r>
            <a:r>
              <a:rPr lang="en-US" sz="1400" b="1" u="sng" dirty="0">
                <a:solidFill>
                  <a:srgbClr val="FF0000"/>
                </a:solidFill>
              </a:rPr>
              <a:t>Private</a:t>
            </a:r>
            <a:r>
              <a:rPr lang="en-US" sz="1400" b="1" dirty="0"/>
              <a:t> BP</a:t>
            </a:r>
          </a:p>
          <a:p>
            <a:pPr algn="ctr"/>
            <a:r>
              <a:rPr lang="en-US" sz="1400" b="1" dirty="0"/>
              <a:t>in </a:t>
            </a:r>
            <a:r>
              <a:rPr lang="en-US" sz="1400" b="1" dirty="0" err="1"/>
              <a:t>OneDealer</a:t>
            </a:r>
            <a:r>
              <a:rPr lang="en-US" sz="1400" b="1" dirty="0"/>
              <a:t> (standard product)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562848A-9DB6-4B38-9C67-E7237005F631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250443" y="1478268"/>
            <a:ext cx="1954" cy="49383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C5DCBF-02A1-42DA-9121-77A4E5C1849F}"/>
              </a:ext>
            </a:extLst>
          </p:cNvPr>
          <p:cNvSpPr/>
          <p:nvPr/>
        </p:nvSpPr>
        <p:spPr>
          <a:xfrm>
            <a:off x="7040557" y="2172193"/>
            <a:ext cx="1615307" cy="8490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Manual Check between found duplicates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ADEC76CE-6D92-40E8-9572-9D2AF5CCE826}"/>
              </a:ext>
            </a:extLst>
          </p:cNvPr>
          <p:cNvSpPr/>
          <p:nvPr/>
        </p:nvSpPr>
        <p:spPr>
          <a:xfrm>
            <a:off x="9717693" y="2215736"/>
            <a:ext cx="1491978" cy="762000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Correct existing OR create new record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C073A92-11E0-4ABA-AC27-1AC6267F42CD}"/>
              </a:ext>
            </a:extLst>
          </p:cNvPr>
          <p:cNvCxnSpPr>
            <a:cxnSpLocks/>
            <a:stCxn id="14" idx="3"/>
            <a:endCxn id="55" idx="1"/>
          </p:cNvCxnSpPr>
          <p:nvPr/>
        </p:nvCxnSpPr>
        <p:spPr>
          <a:xfrm>
            <a:off x="8655864" y="2596736"/>
            <a:ext cx="10618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>
            <a:extLst>
              <a:ext uri="{FF2B5EF4-FFF2-40B4-BE49-F238E27FC236}">
                <a16:creationId xmlns:a16="http://schemas.microsoft.com/office/drawing/2014/main" id="{75842BBB-5EDE-44C8-BACC-AF3E83C093B8}"/>
              </a:ext>
            </a:extLst>
          </p:cNvPr>
          <p:cNvSpPr/>
          <p:nvPr/>
        </p:nvSpPr>
        <p:spPr>
          <a:xfrm>
            <a:off x="4221795" y="1978164"/>
            <a:ext cx="1694820" cy="1237145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dk1"/>
                </a:solidFill>
              </a:rPr>
              <a:t>Found some matches?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72D18CC-C5B2-4108-A09F-CE3F701ED706}"/>
              </a:ext>
            </a:extLst>
          </p:cNvPr>
          <p:cNvCxnSpPr>
            <a:cxnSpLocks/>
            <a:stCxn id="125" idx="3"/>
            <a:endCxn id="51" idx="1"/>
          </p:cNvCxnSpPr>
          <p:nvPr/>
        </p:nvCxnSpPr>
        <p:spPr>
          <a:xfrm flipV="1">
            <a:off x="3277238" y="2596737"/>
            <a:ext cx="94455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0D8E1D1-E625-421A-88AC-174AACE2DF9B}"/>
              </a:ext>
            </a:extLst>
          </p:cNvPr>
          <p:cNvCxnSpPr>
            <a:cxnSpLocks/>
            <a:stCxn id="51" idx="3"/>
            <a:endCxn id="14" idx="1"/>
          </p:cNvCxnSpPr>
          <p:nvPr/>
        </p:nvCxnSpPr>
        <p:spPr>
          <a:xfrm flipV="1">
            <a:off x="5916615" y="2596736"/>
            <a:ext cx="11239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12CDB4B1-5F79-495E-B187-3EC809C840DB}"/>
              </a:ext>
            </a:extLst>
          </p:cNvPr>
          <p:cNvSpPr txBox="1"/>
          <p:nvPr/>
        </p:nvSpPr>
        <p:spPr>
          <a:xfrm>
            <a:off x="6016924" y="2465931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YES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2E811A5-4132-493C-BB88-EF51ED420D6D}"/>
              </a:ext>
            </a:extLst>
          </p:cNvPr>
          <p:cNvCxnSpPr>
            <a:cxnSpLocks/>
            <a:stCxn id="51" idx="2"/>
            <a:endCxn id="114" idx="0"/>
          </p:cNvCxnSpPr>
          <p:nvPr/>
        </p:nvCxnSpPr>
        <p:spPr>
          <a:xfrm>
            <a:off x="5069205" y="3215309"/>
            <a:ext cx="0" cy="908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6355105F-B525-4574-86AD-EBA938299C2D}"/>
              </a:ext>
            </a:extLst>
          </p:cNvPr>
          <p:cNvSpPr txBox="1"/>
          <p:nvPr/>
        </p:nvSpPr>
        <p:spPr>
          <a:xfrm>
            <a:off x="4874520" y="3333067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NO</a:t>
            </a:r>
          </a:p>
        </p:txBody>
      </p:sp>
      <p:sp>
        <p:nvSpPr>
          <p:cNvPr id="121" name="Diamond 120">
            <a:extLst>
              <a:ext uri="{FF2B5EF4-FFF2-40B4-BE49-F238E27FC236}">
                <a16:creationId xmlns:a16="http://schemas.microsoft.com/office/drawing/2014/main" id="{E985AC29-BEBC-4C80-8A8D-A6C050199078}"/>
              </a:ext>
            </a:extLst>
          </p:cNvPr>
          <p:cNvSpPr/>
          <p:nvPr/>
        </p:nvSpPr>
        <p:spPr>
          <a:xfrm>
            <a:off x="7040557" y="4124203"/>
            <a:ext cx="1615307" cy="1237145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dk1"/>
                </a:solidFill>
              </a:rPr>
              <a:t>Found some matches?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D1CDA3F-4B44-48E9-877A-DFE1A646DC5C}"/>
              </a:ext>
            </a:extLst>
          </p:cNvPr>
          <p:cNvSpPr/>
          <p:nvPr/>
        </p:nvSpPr>
        <p:spPr>
          <a:xfrm>
            <a:off x="4042409" y="4124203"/>
            <a:ext cx="2053591" cy="12371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Check the DB to find BP with </a:t>
            </a:r>
            <a:r>
              <a:rPr lang="en-US" sz="1100" b="1" u="sng" dirty="0">
                <a:solidFill>
                  <a:srgbClr val="FF0000"/>
                </a:solidFill>
              </a:rPr>
              <a:t>SAME: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First 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Last 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Any Phone No. (Phone1 &amp; Mobile)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11B61C8-7B05-4E6B-9C82-C781630FCA14}"/>
              </a:ext>
            </a:extLst>
          </p:cNvPr>
          <p:cNvSpPr/>
          <p:nvPr/>
        </p:nvSpPr>
        <p:spPr>
          <a:xfrm>
            <a:off x="1223647" y="1978166"/>
            <a:ext cx="2053591" cy="12371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Check the DB to find BP with </a:t>
            </a:r>
            <a:r>
              <a:rPr lang="en-US" sz="1100" b="1" u="sng" dirty="0">
                <a:solidFill>
                  <a:srgbClr val="FF0000"/>
                </a:solidFill>
              </a:rPr>
              <a:t>SAME: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First 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Last 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Email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029B7909-7F4F-4CBE-BC9C-D8D3D4487592}"/>
              </a:ext>
            </a:extLst>
          </p:cNvPr>
          <p:cNvCxnSpPr>
            <a:cxnSpLocks/>
            <a:stCxn id="114" idx="3"/>
            <a:endCxn id="121" idx="1"/>
          </p:cNvCxnSpPr>
          <p:nvPr/>
        </p:nvCxnSpPr>
        <p:spPr>
          <a:xfrm>
            <a:off x="6096000" y="4742775"/>
            <a:ext cx="94455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811F758-24CE-4C3C-B59B-D7BC88B6CB21}"/>
              </a:ext>
            </a:extLst>
          </p:cNvPr>
          <p:cNvCxnSpPr>
            <a:cxnSpLocks/>
            <a:stCxn id="121" idx="0"/>
            <a:endCxn id="14" idx="2"/>
          </p:cNvCxnSpPr>
          <p:nvPr/>
        </p:nvCxnSpPr>
        <p:spPr>
          <a:xfrm flipV="1">
            <a:off x="7848211" y="3021279"/>
            <a:ext cx="0" cy="1102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E2DA67D2-600C-4D35-BC32-1EAEDB009FA2}"/>
              </a:ext>
            </a:extLst>
          </p:cNvPr>
          <p:cNvSpPr txBox="1"/>
          <p:nvPr/>
        </p:nvSpPr>
        <p:spPr>
          <a:xfrm>
            <a:off x="7653525" y="3739560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YES</a:t>
            </a:r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156C9DAA-CB40-48BA-B502-DD8F1DF4B5CF}"/>
              </a:ext>
            </a:extLst>
          </p:cNvPr>
          <p:cNvSpPr/>
          <p:nvPr/>
        </p:nvSpPr>
        <p:spPr>
          <a:xfrm>
            <a:off x="9717693" y="4361774"/>
            <a:ext cx="1491978" cy="762000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u="sng" dirty="0"/>
              <a:t>No Duplication</a:t>
            </a:r>
          </a:p>
          <a:p>
            <a:pPr algn="ctr"/>
            <a:r>
              <a:rPr lang="en-US" sz="1200" dirty="0"/>
              <a:t>Create New record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E2F23D8-31FD-4D0C-ABBF-D60C25443299}"/>
              </a:ext>
            </a:extLst>
          </p:cNvPr>
          <p:cNvCxnSpPr>
            <a:stCxn id="121" idx="3"/>
            <a:endCxn id="138" idx="1"/>
          </p:cNvCxnSpPr>
          <p:nvPr/>
        </p:nvCxnSpPr>
        <p:spPr>
          <a:xfrm flipV="1">
            <a:off x="8655864" y="4742774"/>
            <a:ext cx="1061829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4D9D8F1B-41E4-4082-BF13-2606CF342291}"/>
              </a:ext>
            </a:extLst>
          </p:cNvPr>
          <p:cNvSpPr txBox="1"/>
          <p:nvPr/>
        </p:nvSpPr>
        <p:spPr>
          <a:xfrm>
            <a:off x="8775177" y="4611969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612831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4198C5A-A4E6-4612-8C78-D3E3E870ADE5}"/>
              </a:ext>
            </a:extLst>
          </p:cNvPr>
          <p:cNvSpPr/>
          <p:nvPr/>
        </p:nvSpPr>
        <p:spPr>
          <a:xfrm>
            <a:off x="963109" y="683664"/>
            <a:ext cx="2578575" cy="7689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Create a </a:t>
            </a:r>
            <a:r>
              <a:rPr lang="en-US" sz="1400" b="1" u="sng" dirty="0">
                <a:solidFill>
                  <a:srgbClr val="FF0000"/>
                </a:solidFill>
              </a:rPr>
              <a:t>Company</a:t>
            </a:r>
            <a:r>
              <a:rPr lang="en-US" sz="1400" b="1" dirty="0"/>
              <a:t> BP</a:t>
            </a:r>
          </a:p>
          <a:p>
            <a:pPr algn="ctr"/>
            <a:r>
              <a:rPr lang="en-US" sz="1400" b="1" dirty="0"/>
              <a:t>in </a:t>
            </a:r>
            <a:r>
              <a:rPr lang="en-US" sz="1400" b="1" dirty="0" err="1"/>
              <a:t>OneDealer</a:t>
            </a:r>
            <a:r>
              <a:rPr lang="en-US" sz="1400" b="1" dirty="0"/>
              <a:t> (standard product)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562848A-9DB6-4B38-9C67-E7237005F631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250443" y="1452631"/>
            <a:ext cx="1954" cy="49383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C5DCBF-02A1-42DA-9121-77A4E5C1849F}"/>
              </a:ext>
            </a:extLst>
          </p:cNvPr>
          <p:cNvSpPr/>
          <p:nvPr/>
        </p:nvSpPr>
        <p:spPr>
          <a:xfrm>
            <a:off x="7040557" y="2146556"/>
            <a:ext cx="1615307" cy="8490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Manual Check between found duplicates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ADEC76CE-6D92-40E8-9572-9D2AF5CCE826}"/>
              </a:ext>
            </a:extLst>
          </p:cNvPr>
          <p:cNvSpPr/>
          <p:nvPr/>
        </p:nvSpPr>
        <p:spPr>
          <a:xfrm>
            <a:off x="9717693" y="2190099"/>
            <a:ext cx="1491978" cy="762000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Correct existing OR create new record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C073A92-11E0-4ABA-AC27-1AC6267F42CD}"/>
              </a:ext>
            </a:extLst>
          </p:cNvPr>
          <p:cNvCxnSpPr>
            <a:cxnSpLocks/>
            <a:stCxn id="14" idx="3"/>
            <a:endCxn id="55" idx="1"/>
          </p:cNvCxnSpPr>
          <p:nvPr/>
        </p:nvCxnSpPr>
        <p:spPr>
          <a:xfrm>
            <a:off x="8655864" y="2571099"/>
            <a:ext cx="10618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>
            <a:extLst>
              <a:ext uri="{FF2B5EF4-FFF2-40B4-BE49-F238E27FC236}">
                <a16:creationId xmlns:a16="http://schemas.microsoft.com/office/drawing/2014/main" id="{75842BBB-5EDE-44C8-BACC-AF3E83C093B8}"/>
              </a:ext>
            </a:extLst>
          </p:cNvPr>
          <p:cNvSpPr/>
          <p:nvPr/>
        </p:nvSpPr>
        <p:spPr>
          <a:xfrm>
            <a:off x="4221795" y="1952527"/>
            <a:ext cx="1694820" cy="1237145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dk1"/>
                </a:solidFill>
              </a:rPr>
              <a:t>Found some matches?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72D18CC-C5B2-4108-A09F-CE3F701ED706}"/>
              </a:ext>
            </a:extLst>
          </p:cNvPr>
          <p:cNvCxnSpPr>
            <a:cxnSpLocks/>
            <a:stCxn id="125" idx="3"/>
            <a:endCxn id="51" idx="1"/>
          </p:cNvCxnSpPr>
          <p:nvPr/>
        </p:nvCxnSpPr>
        <p:spPr>
          <a:xfrm flipV="1">
            <a:off x="3277238" y="2571100"/>
            <a:ext cx="94455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0D8E1D1-E625-421A-88AC-174AACE2DF9B}"/>
              </a:ext>
            </a:extLst>
          </p:cNvPr>
          <p:cNvCxnSpPr>
            <a:cxnSpLocks/>
            <a:stCxn id="51" idx="3"/>
            <a:endCxn id="14" idx="1"/>
          </p:cNvCxnSpPr>
          <p:nvPr/>
        </p:nvCxnSpPr>
        <p:spPr>
          <a:xfrm flipV="1">
            <a:off x="5916615" y="2571099"/>
            <a:ext cx="11239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12CDB4B1-5F79-495E-B187-3EC809C840DB}"/>
              </a:ext>
            </a:extLst>
          </p:cNvPr>
          <p:cNvSpPr txBox="1"/>
          <p:nvPr/>
        </p:nvSpPr>
        <p:spPr>
          <a:xfrm>
            <a:off x="6016924" y="2440294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YES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2E811A5-4132-493C-BB88-EF51ED420D6D}"/>
              </a:ext>
            </a:extLst>
          </p:cNvPr>
          <p:cNvCxnSpPr>
            <a:cxnSpLocks/>
            <a:stCxn id="51" idx="2"/>
            <a:endCxn id="114" idx="0"/>
          </p:cNvCxnSpPr>
          <p:nvPr/>
        </p:nvCxnSpPr>
        <p:spPr>
          <a:xfrm>
            <a:off x="5069205" y="3189672"/>
            <a:ext cx="0" cy="908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6355105F-B525-4574-86AD-EBA938299C2D}"/>
              </a:ext>
            </a:extLst>
          </p:cNvPr>
          <p:cNvSpPr txBox="1"/>
          <p:nvPr/>
        </p:nvSpPr>
        <p:spPr>
          <a:xfrm>
            <a:off x="4874520" y="3307430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NO</a:t>
            </a:r>
          </a:p>
        </p:txBody>
      </p:sp>
      <p:sp>
        <p:nvSpPr>
          <p:cNvPr id="121" name="Diamond 120">
            <a:extLst>
              <a:ext uri="{FF2B5EF4-FFF2-40B4-BE49-F238E27FC236}">
                <a16:creationId xmlns:a16="http://schemas.microsoft.com/office/drawing/2014/main" id="{E985AC29-BEBC-4C80-8A8D-A6C050199078}"/>
              </a:ext>
            </a:extLst>
          </p:cNvPr>
          <p:cNvSpPr/>
          <p:nvPr/>
        </p:nvSpPr>
        <p:spPr>
          <a:xfrm>
            <a:off x="7040557" y="4098566"/>
            <a:ext cx="1615307" cy="1237145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dk1"/>
                </a:solidFill>
              </a:rPr>
              <a:t>Found some matches?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D1CDA3F-4B44-48E9-877A-DFE1A646DC5C}"/>
              </a:ext>
            </a:extLst>
          </p:cNvPr>
          <p:cNvSpPr/>
          <p:nvPr/>
        </p:nvSpPr>
        <p:spPr>
          <a:xfrm>
            <a:off x="4042409" y="4098566"/>
            <a:ext cx="2053591" cy="12371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Check the DB to find BP with </a:t>
            </a:r>
            <a:r>
              <a:rPr lang="en-US" sz="1100" b="1" u="sng" dirty="0">
                <a:solidFill>
                  <a:srgbClr val="FF0000"/>
                </a:solidFill>
              </a:rPr>
              <a:t>SAME: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test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11B61C8-7B05-4E6B-9C82-C781630FCA14}"/>
              </a:ext>
            </a:extLst>
          </p:cNvPr>
          <p:cNvSpPr/>
          <p:nvPr/>
        </p:nvSpPr>
        <p:spPr>
          <a:xfrm>
            <a:off x="1223647" y="1952529"/>
            <a:ext cx="2053591" cy="12371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Check the DB to find BP with </a:t>
            </a:r>
            <a:r>
              <a:rPr lang="en-US" sz="1100" b="1" u="sng" dirty="0">
                <a:solidFill>
                  <a:srgbClr val="FF0000"/>
                </a:solidFill>
              </a:rPr>
              <a:t>SAME: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tx1"/>
                </a:solidFill>
              </a:rPr>
              <a:t>Email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029B7909-7F4F-4CBE-BC9C-D8D3D4487592}"/>
              </a:ext>
            </a:extLst>
          </p:cNvPr>
          <p:cNvCxnSpPr>
            <a:cxnSpLocks/>
            <a:stCxn id="114" idx="3"/>
            <a:endCxn id="121" idx="1"/>
          </p:cNvCxnSpPr>
          <p:nvPr/>
        </p:nvCxnSpPr>
        <p:spPr>
          <a:xfrm>
            <a:off x="6096000" y="4717138"/>
            <a:ext cx="94455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811F758-24CE-4C3C-B59B-D7BC88B6CB21}"/>
              </a:ext>
            </a:extLst>
          </p:cNvPr>
          <p:cNvCxnSpPr>
            <a:cxnSpLocks/>
            <a:stCxn id="121" idx="0"/>
            <a:endCxn id="14" idx="2"/>
          </p:cNvCxnSpPr>
          <p:nvPr/>
        </p:nvCxnSpPr>
        <p:spPr>
          <a:xfrm flipV="1">
            <a:off x="7848211" y="2995642"/>
            <a:ext cx="0" cy="1102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E2DA67D2-600C-4D35-BC32-1EAEDB009FA2}"/>
              </a:ext>
            </a:extLst>
          </p:cNvPr>
          <p:cNvSpPr txBox="1"/>
          <p:nvPr/>
        </p:nvSpPr>
        <p:spPr>
          <a:xfrm>
            <a:off x="7653525" y="3713923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YES</a:t>
            </a:r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156C9DAA-CB40-48BA-B502-DD8F1DF4B5CF}"/>
              </a:ext>
            </a:extLst>
          </p:cNvPr>
          <p:cNvSpPr/>
          <p:nvPr/>
        </p:nvSpPr>
        <p:spPr>
          <a:xfrm>
            <a:off x="9717693" y="4336137"/>
            <a:ext cx="1491978" cy="762000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u="sng" dirty="0"/>
              <a:t>No Duplication</a:t>
            </a:r>
          </a:p>
          <a:p>
            <a:pPr algn="ctr"/>
            <a:r>
              <a:rPr lang="en-US" sz="1200" dirty="0"/>
              <a:t>Create New record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E2F23D8-31FD-4D0C-ABBF-D60C25443299}"/>
              </a:ext>
            </a:extLst>
          </p:cNvPr>
          <p:cNvCxnSpPr>
            <a:stCxn id="121" idx="3"/>
            <a:endCxn id="138" idx="1"/>
          </p:cNvCxnSpPr>
          <p:nvPr/>
        </p:nvCxnSpPr>
        <p:spPr>
          <a:xfrm flipV="1">
            <a:off x="8655864" y="4717137"/>
            <a:ext cx="1061829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4D9D8F1B-41E4-4082-BF13-2606CF342291}"/>
              </a:ext>
            </a:extLst>
          </p:cNvPr>
          <p:cNvSpPr txBox="1"/>
          <p:nvPr/>
        </p:nvSpPr>
        <p:spPr>
          <a:xfrm>
            <a:off x="8775177" y="4586332"/>
            <a:ext cx="38937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042417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Widescreen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Charokopou Kyriaki</dc:creator>
  <cp:lastModifiedBy>Charokopou Kyriaki</cp:lastModifiedBy>
  <cp:revision>12</cp:revision>
  <dcterms:created xsi:type="dcterms:W3CDTF">2020-10-27T12:27:12Z</dcterms:created>
  <dcterms:modified xsi:type="dcterms:W3CDTF">2022-01-10T11:06:54Z</dcterms:modified>
</cp:coreProperties>
</file>